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8A1D0D"/>
    <a:srgbClr val="541108"/>
    <a:srgbClr val="D63C2B"/>
    <a:srgbClr val="006FB3"/>
    <a:srgbClr val="003B60"/>
    <a:srgbClr val="822718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 товара</a:t>
            </a:r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Броши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Галстуки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Ежедневники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8223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7275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7275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Косметички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6474077"/>
            <a:ext cx="2096018" cy="1023161"/>
          </a:xfrm>
          <a:prstGeom prst="round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7275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86872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605924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5924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Перчатки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6474077"/>
            <a:ext cx="2096018" cy="1023161"/>
          </a:xfrm>
          <a:prstGeom prst="round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605924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99840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118892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18892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Платки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6474077"/>
            <a:ext cx="2096018" cy="1023161"/>
          </a:xfrm>
          <a:prstGeom prst="round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118892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продаваемого товара.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2011-06-20T20:57:21Z</dcterms:modified>
</cp:coreProperties>
</file>