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AB"/>
    <a:srgbClr val="E8E8E8"/>
    <a:srgbClr val="8A1D0D"/>
    <a:srgbClr val="541108"/>
    <a:srgbClr val="D63C2B"/>
    <a:srgbClr val="006FB3"/>
    <a:srgbClr val="003B60"/>
    <a:srgbClr val="822718"/>
    <a:srgbClr val="35BBE2"/>
    <a:srgbClr val="C05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97476" cy="10707096"/>
          </a:xfrm>
          <a:prstGeom prst="rect">
            <a:avLst/>
          </a:prstGeom>
          <a:gradFill flip="none" rotWithShape="1">
            <a:gsLst>
              <a:gs pos="0">
                <a:srgbClr val="E8E8E8"/>
              </a:gs>
              <a:gs pos="100000">
                <a:srgbClr val="ABABA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8223" y="2234590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 flip="none" rotWithShape="1">
            <a:gsLst>
              <a:gs pos="0">
                <a:srgbClr val="E8E8E8"/>
              </a:gs>
              <a:gs pos="100000">
                <a:srgbClr val="ABABA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Виды товара</a:t>
            </a:r>
            <a:endParaRPr lang="ru-RU" sz="5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7275" y="4465181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275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Броши</a:t>
            </a:r>
            <a:endParaRPr lang="ru-RU" sz="28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58" y="2390808"/>
            <a:ext cx="2096019" cy="1023161"/>
          </a:xfrm>
          <a:prstGeom prst="round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127275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Описание продаваемого товара. 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586872" y="2234590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2605924" y="4465181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05924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Галстуки</a:t>
            </a:r>
            <a:endParaRPr lang="ru-RU" sz="28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107" y="2390808"/>
            <a:ext cx="2096018" cy="1023161"/>
          </a:xfrm>
          <a:prstGeom prst="round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2605924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Описание продаваемого товара. 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099840" y="2234590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5118892" y="4465181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18892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Ежедневники</a:t>
            </a:r>
            <a:endParaRPr lang="ru-RU" sz="28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3" name="Рисунок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75" y="2390808"/>
            <a:ext cx="2096018" cy="1023161"/>
          </a:xfrm>
          <a:prstGeom prst="round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5118892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Описание продаваемого товара. 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08223" y="6317859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127275" y="8548450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7275" y="749795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Косметички</a:t>
            </a:r>
            <a:endParaRPr lang="ru-RU" sz="28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8" name="Рисунок 4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58" y="6474077"/>
            <a:ext cx="2096018" cy="1023161"/>
          </a:xfrm>
          <a:prstGeom prst="round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127275" y="7917801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Описание продаваемого товара. 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586872" y="6317859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2605924" y="8548450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605924" y="749795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Перчатки</a:t>
            </a:r>
            <a:endParaRPr lang="ru-RU" sz="28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3" name="Рисунок 5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107" y="6474077"/>
            <a:ext cx="2096018" cy="1023161"/>
          </a:xfrm>
          <a:prstGeom prst="round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2605924" y="7917801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Описание продаваемого товара. 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099840" y="6317859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5118892" y="8548450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universe is commonly defined as the totality of everything that exists including all physical matter and energy, the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118892" y="749795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Платки</a:t>
            </a:r>
            <a:endParaRPr lang="ru-RU" sz="28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8" name="Рисунок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75" y="6474077"/>
            <a:ext cx="2096018" cy="1023161"/>
          </a:xfrm>
          <a:prstGeom prst="round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5118892" y="7917801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Описание продаваемого товара. 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161</Words>
  <Application>Microsoft Office PowerPoint</Application>
  <PresentationFormat>Произвольный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17</cp:revision>
  <dcterms:created xsi:type="dcterms:W3CDTF">2011-06-17T23:30:18Z</dcterms:created>
  <dcterms:modified xsi:type="dcterms:W3CDTF">2011-06-20T20:57:21Z</dcterms:modified>
</cp:coreProperties>
</file>